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026101-6E69-4148-86B9-26B89505D932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A502B5-38F5-4161-8D6D-0774A6E5B9F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3422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83C0AE7-B42D-47E3-9CB4-3E4695B024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306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8F4206-0019-4996-B824-11C1A4C7D3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619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F96972-75A7-4FA0-95AD-6FE891481A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159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375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4585AA-4E38-4F71-90D2-71DEAA283F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92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7F7627-A619-42A0-81BA-FB4B44C67A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253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43ABB5-67CB-4E27-80D9-6494E2BB7E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776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228B83-E6BA-47DA-878F-3CF08C9CE0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036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20B4E0-CCF1-48A0-8D41-0D4A8B4DE7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731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CAE5F9-C3D2-49B1-A17A-1BBAFDDC94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459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47DFDF-E8D1-4B4E-B03A-43E3C0518D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017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Low in the grave he lay –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Jesus, my Saviour;</a:t>
            </a:r>
            <a:endParaRPr lang="en-NZ" dirty="0"/>
          </a:p>
          <a:p>
            <a:r>
              <a:rPr lang="en-GB" dirty="0"/>
              <a:t>	waiting the coming day –</a:t>
            </a:r>
            <a:endParaRPr lang="en-NZ" dirty="0"/>
          </a:p>
          <a:p>
            <a:r>
              <a:rPr lang="en-GB" dirty="0"/>
              <a:t>		Jesus, my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Up from the grave he arose,</a:t>
            </a:r>
            <a:endParaRPr lang="en-NZ" i="1" dirty="0"/>
          </a:p>
          <a:p>
            <a:r>
              <a:rPr lang="en-GB" i="1" dirty="0"/>
              <a:t>		with a mighty triumph o’er his foes.</a:t>
            </a:r>
            <a:endParaRPr lang="en-NZ" i="1" dirty="0"/>
          </a:p>
          <a:p>
            <a:r>
              <a:rPr lang="en-GB" i="1" dirty="0"/>
              <a:t>	He arose a victor from the dark domain,</a:t>
            </a:r>
            <a:endParaRPr lang="en-NZ" i="1" dirty="0"/>
          </a:p>
          <a:p>
            <a:r>
              <a:rPr lang="en-GB" i="1" dirty="0"/>
              <a:t>		and he lives forever with his saints to reign.</a:t>
            </a:r>
            <a:endParaRPr lang="en-NZ" i="1" dirty="0"/>
          </a:p>
          <a:p>
            <a:r>
              <a:rPr lang="en-GB" i="1" dirty="0"/>
              <a:t>	He arose! He arose!</a:t>
            </a:r>
            <a:endParaRPr lang="en-NZ" i="1" dirty="0"/>
          </a:p>
          <a:p>
            <a:r>
              <a:rPr lang="en-GB" i="1" dirty="0"/>
              <a:t>		Hallelujah! Christ arose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Vainly they watch his bed –</a:t>
            </a:r>
            <a:endParaRPr lang="en-NZ" dirty="0"/>
          </a:p>
          <a:p>
            <a:r>
              <a:rPr lang="en-GB" dirty="0"/>
              <a:t>		Jesus, my Saviour;</a:t>
            </a:r>
            <a:endParaRPr lang="en-NZ" dirty="0"/>
          </a:p>
          <a:p>
            <a:r>
              <a:rPr lang="en-GB" dirty="0"/>
              <a:t>	vainly they seal the dead –</a:t>
            </a:r>
            <a:endParaRPr lang="en-NZ" dirty="0"/>
          </a:p>
          <a:p>
            <a:r>
              <a:rPr lang="en-GB" dirty="0"/>
              <a:t>		Jesus, my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665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Up from the grave he arose,</a:t>
            </a:r>
            <a:endParaRPr lang="en-NZ" i="1" dirty="0"/>
          </a:p>
          <a:p>
            <a:r>
              <a:rPr lang="en-GB" i="1" dirty="0"/>
              <a:t>		with a mighty triumph o’er his foes.</a:t>
            </a:r>
            <a:endParaRPr lang="en-NZ" i="1" dirty="0"/>
          </a:p>
          <a:p>
            <a:r>
              <a:rPr lang="en-GB" i="1" dirty="0"/>
              <a:t>	He arose a victor from the dark domain,</a:t>
            </a:r>
            <a:endParaRPr lang="en-NZ" i="1" dirty="0"/>
          </a:p>
          <a:p>
            <a:r>
              <a:rPr lang="en-GB" i="1" dirty="0"/>
              <a:t>		and he lives forever with his saints to reign.</a:t>
            </a:r>
            <a:endParaRPr lang="en-NZ" i="1" dirty="0"/>
          </a:p>
          <a:p>
            <a:r>
              <a:rPr lang="en-GB" i="1" dirty="0"/>
              <a:t>	He arose! He arose!</a:t>
            </a:r>
            <a:endParaRPr lang="en-NZ" i="1" dirty="0"/>
          </a:p>
          <a:p>
            <a:r>
              <a:rPr lang="en-GB" i="1" dirty="0"/>
              <a:t>		Hallelujah! Christ arose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198040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Death cannot keep his prey –</a:t>
            </a:r>
            <a:endParaRPr lang="en-NZ" dirty="0"/>
          </a:p>
          <a:p>
            <a:r>
              <a:rPr lang="en-GB" dirty="0"/>
              <a:t>		Jesus, my Saviour;</a:t>
            </a:r>
            <a:endParaRPr lang="en-NZ" dirty="0"/>
          </a:p>
          <a:p>
            <a:r>
              <a:rPr lang="en-GB" dirty="0"/>
              <a:t>	he tore the bars away –</a:t>
            </a:r>
            <a:endParaRPr lang="en-NZ" dirty="0"/>
          </a:p>
          <a:p>
            <a:r>
              <a:rPr lang="en-GB" dirty="0"/>
              <a:t>		Jesus, my Lord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Up from the grave he arose,</a:t>
            </a:r>
            <a:endParaRPr lang="en-NZ" i="1" dirty="0"/>
          </a:p>
          <a:p>
            <a:r>
              <a:rPr lang="en-GB" i="1" dirty="0"/>
              <a:t>		with a mighty triumph o’er his foes.</a:t>
            </a:r>
            <a:endParaRPr lang="en-NZ" i="1" dirty="0"/>
          </a:p>
          <a:p>
            <a:r>
              <a:rPr lang="en-GB" i="1" dirty="0"/>
              <a:t>	He arose a victor from the dark domain,</a:t>
            </a:r>
            <a:endParaRPr lang="en-NZ" i="1" dirty="0"/>
          </a:p>
          <a:p>
            <a:r>
              <a:rPr lang="en-GB" i="1" dirty="0"/>
              <a:t>		and he lives forever with his saints to reign.</a:t>
            </a:r>
            <a:endParaRPr lang="en-NZ" i="1" dirty="0"/>
          </a:p>
          <a:p>
            <a:r>
              <a:rPr lang="en-GB" i="1" dirty="0"/>
              <a:t>	He arose! He arose!</a:t>
            </a:r>
            <a:endParaRPr lang="en-NZ" i="1" dirty="0"/>
          </a:p>
          <a:p>
            <a:r>
              <a:rPr lang="en-GB" i="1" dirty="0"/>
              <a:t>		Hallelujah! Christ arose</a:t>
            </a:r>
            <a:r>
              <a:rPr lang="en-GB" i="1" dirty="0" smtClean="0"/>
              <a:t>!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NZ" altLang="en-US" sz="1000" dirty="0" smtClean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307: Christ </a:t>
            </a:r>
            <a:r>
              <a:rPr lang="en-NZ" altLang="en-US" sz="1000" dirty="0" smtClean="0"/>
              <a:t>arose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 and tune: Robert Lowry, 1874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2758412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29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2014-03-03T02:44:42Z</dcterms:created>
  <dcterms:modified xsi:type="dcterms:W3CDTF">2014-03-23T08:52:34Z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